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0" r:id="rId4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9099891">
            <a:off x="-2105" y="357144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Plazas docentes vacantes convocadas por ITH</a:t>
            </a:r>
          </a:p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Programación de exámenes de oposición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papelería (hojas, pluma), impresora, formatos, consumibles, luz e 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personal administrativo, personal docente, CDD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planeación del recurso financiero, asignación de partidas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58364"/>
            <a:ext cx="5387768" cy="2007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Publicación de convocatoria (cerrada o abierta)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ecepción de documentación por candidatos al cierre de la convocatoria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Entrega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los expedientes a la Comisión Dictaminadora Docente (CDD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 los dictámenes por la CDD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Captura de plaza vacante en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plataforma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SIAPSE del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Emisión de constancia de nombramiento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73986" y="4854999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Cubrir al 90% las plazas vacantes convocadas por el </a:t>
            </a:r>
            <a:r>
              <a:rPr lang="es-MX" sz="11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en el tiempo establecido a través de la publicación de convocatorias docentes y no docentes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753991" y="4166028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6773" y="2440937"/>
            <a:ext cx="2251727" cy="1456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onvocatoria de plaza (s) vacante (s)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Dictámenes de promovido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3.-C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onstancia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nombramiento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85988" y="191273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15454" y="4824583"/>
            <a:ext cx="2535810" cy="1781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De no convocar plazas docentes y cubrir dicha necesidad, se deberá contratar personal docente por ingresos propios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Mayor desmotivación en el personal docente que cuenta con plaza considerando que pudo haber participado en las convocatorias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4909" y="4556794"/>
            <a:ext cx="2413591" cy="215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No contar con la relación de necesidades de materias vacantes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No recibir la programación de exámenes de oposición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Inconformidad de los sustentantes por los resultados mediante el dictamen emitido por la CDD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7" y="417203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714500" y="3792883"/>
            <a:ext cx="1159230" cy="863617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Cédula de evaluación de examen de oposición </a:t>
            </a:r>
            <a:endParaRPr lang="es-MX" sz="11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689335"/>
            <a:ext cx="438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Selección de personal docente y no docente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274629" y="489006"/>
            <a:ext cx="2103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FECHA: 12 DE FEBRERO DE 2019</a:t>
            </a:r>
          </a:p>
          <a:p>
            <a:r>
              <a:rPr lang="es-MX" sz="1200" dirty="0" smtClean="0"/>
              <a:t>ELABORADO POR. GUILDA GRIZEL HERNÁNDEZ LÓPEZ, JEFA DEL DEPTO. DE RECURSOS HUMANOS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1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9099891">
            <a:off x="-2105" y="357144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necesidades de materias para el próximo semestre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papelería (hojas, pluma), impresora, formatos, consumibles, luz e 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personal administrativo, personal docente, CDD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programación anual de partidas e importes por concepto, asignación de partidas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132485" y="2083354"/>
            <a:ext cx="5341814" cy="2955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Recepción y revisión de la relación de necesidades por parte de la subdirección académica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Revisión de currículums vitae recibidos en el depto. de Recursos Humanos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Entrega de propuestas de aspirantes a docentes de acuerdo al perfil de conocimiento al  área académica correspondiente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4.- Solicitud de programación de exámenes de oposición al depto. de Desarrollo Académico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Recepción de programación y asistencia en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exámenes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oposición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Recepción de dictámenes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Entrevista con cada sustentante para solicitar documentación y apertura de expediente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Asignación de número de empleado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86530" y="5670712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Cubrir el 100% de las necesidades de materias descubiertas con personal docente por servicios profesionales para el próximo semestre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692758" y="5046916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6" y="2324944"/>
            <a:ext cx="2261259" cy="21226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1.- Oficio de solicitud de programación de exámenes de oposición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2.- Oficio de dictámenes de exámenes de oposición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Expediente por cada profesor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4.- Registro de información en el sistema del Reloj </a:t>
            </a:r>
            <a:r>
              <a:rPr lang="es-MX" sz="1100" dirty="0" err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Checador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84236" y="1866749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37920" y="5213805"/>
            <a:ext cx="2535810" cy="11838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De no contar con la relación de necesidades de materias por cubrir para el próximo semestre, se corre el riesgo de iniciar clases con grupos descubiertos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4909" y="5157565"/>
            <a:ext cx="2413591" cy="1296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A mayor número de personal docente contratado por servicios profesionales, </a:t>
            </a:r>
            <a:r>
              <a:rPr lang="es-MX" sz="1100" dirty="0"/>
              <a:t>mayor </a:t>
            </a:r>
            <a:r>
              <a:rPr lang="es-MX" sz="1100" dirty="0" smtClean="0"/>
              <a:t>es el recurso destinado para cubrir esta necesidad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6" y="5046916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780131"/>
            <a:ext cx="438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i="1" dirty="0" smtClean="0">
                <a:solidFill>
                  <a:srgbClr val="0070C0"/>
                </a:solidFill>
              </a:rPr>
              <a:t>Selección de personal docente por servicios profesionales </a:t>
            </a:r>
            <a:endParaRPr lang="es-MX" sz="1400" b="1" i="1" dirty="0">
              <a:solidFill>
                <a:srgbClr val="0070C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964909" y="594140"/>
            <a:ext cx="29705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/>
              <a:t>FECHA: 12 DE FEBRERO DE 2019</a:t>
            </a:r>
          </a:p>
          <a:p>
            <a:r>
              <a:rPr lang="es-MX" sz="1200" dirty="0"/>
              <a:t>ELABORADO POR. GUILDA GRIZEL HERNÁNDEZ LÓPEZ, JEFA DEL DEPTO. DE RECURSOS HUMANOS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1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9283257">
            <a:off x="-33634" y="378561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292501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Relación de maestros que aprobaron su examen de oposición</a:t>
            </a: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89705" y="1568965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739109" y="345774"/>
            <a:ext cx="6252998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papelería (hojas, pluma), impresora, consumibles, luz e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internet, proyector,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bocinas, formato de lista de asistencia, cafetería: café, vasos, cucharas, servilletas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maestros, personal docente del área de desarrollo académico, personal del depto. de Recursos Humanos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recurso para la compra de consumibles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13638" y="5846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53160"/>
            <a:ext cx="5574584" cy="2234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programación de fechas para actividades docentes de nuevo ingreso en coordinación con el depto. de Desarrollo Académico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Se recibe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aterial de apoyo para la impartición del curso de inducción por parte de los deptos. Responsables: recursos humanos, recursos financieros y desarrollo académico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Oficio de invitación a cada maestro para asistir al curso de inducción (obligatorio)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Presentación del personal de los departamentos responsables del curso, bienvenida por parte de las autoridades del platel, introducción, objetivo y alcance del curso, requisitos para el pago por servicios profesionales, cierre por parte de RH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Como parte del curso de inducción, se imparte el curso de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microenseñanza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por parte del depto. de Desarrollo Académico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13638" y="1348374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86530" y="5107694"/>
            <a:ext cx="5574585" cy="482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Asistencia al curso de inducción del 100% de los docentes de nuevo ingreso contratados por servicios profesionales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718465" y="4546185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279970" y="1916075"/>
            <a:ext cx="2514763" cy="23343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Oficio con información de actividades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Presentación en diapositivas del contenido del curso de inducción por Recursos Humanos  y Desarrollo Académico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3.- Lista de asistencia al curso</a:t>
            </a: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85988" y="1544520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52102" y="4665580"/>
            <a:ext cx="2535810" cy="17003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Desconocimiento del proceso para el pago de honorarios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No poder pagar a maestros que no cumplan con los requisitos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Inconformidad con las condiciones de trabajo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5149" y="4665579"/>
            <a:ext cx="2514763" cy="17003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Desconocer las condiciones establecidas para el pago de sus servicios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341438" y="1386327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65244" y="4433481"/>
            <a:ext cx="134448" cy="53907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687993" y="3258688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613638" y="1568353"/>
            <a:ext cx="4298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Curso de formación a docentes de nuevo ingreso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279970" y="462026"/>
            <a:ext cx="3006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/>
              <a:t>FECHA: 12 DE FEBRERO DE 2019</a:t>
            </a:r>
          </a:p>
          <a:p>
            <a:r>
              <a:rPr lang="es-MX" sz="1200" dirty="0"/>
              <a:t>ELABORADO POR. GUILDA GRIZEL HERNÁNDEZ LÓPEZ, JEFA DEL DEPTO. DE RECURSOS HUMANOS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08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830</Words>
  <Application>Microsoft Office PowerPoint</Application>
  <PresentationFormat>Panorámica</PresentationFormat>
  <Paragraphs>113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Windows User</cp:lastModifiedBy>
  <cp:revision>91</cp:revision>
  <cp:lastPrinted>2019-03-01T18:31:07Z</cp:lastPrinted>
  <dcterms:created xsi:type="dcterms:W3CDTF">2017-10-05T18:52:50Z</dcterms:created>
  <dcterms:modified xsi:type="dcterms:W3CDTF">2019-03-01T18:31:44Z</dcterms:modified>
</cp:coreProperties>
</file>